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952" y="-12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54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17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76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531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71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87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860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86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0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4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9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8D2DB-427E-AC42-A2CE-A04C06A21837}" type="datetimeFigureOut">
              <a:rPr lang="en-US" smtClean="0"/>
              <a:t>4/23/18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4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S_WitnessesOpener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211027"/>
            <a:ext cx="9144000" cy="1080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585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.1_Chalkboar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8900" y="1872721"/>
            <a:ext cx="642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solidFill>
                  <a:schemeClr val="bg1"/>
                </a:solidFill>
              </a:rPr>
              <a:t>Insert verse here.</a:t>
            </a:r>
            <a:endParaRPr lang="en-US" sz="2800" i="1" baseline="300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0826" y="572492"/>
            <a:ext cx="6489288" cy="8943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58900" y="4001191"/>
            <a:ext cx="642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5400" b="1" baseline="30000" dirty="0" smtClean="0">
                <a:solidFill>
                  <a:schemeClr val="bg1"/>
                </a:solidFill>
              </a:rPr>
              <a:t>Matthew 5:16</a:t>
            </a:r>
            <a:endParaRPr lang="en-US" sz="3200" b="1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171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.1_Chalkboar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4038" y="2282206"/>
            <a:ext cx="64910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aseline="30000" dirty="0">
                <a:solidFill>
                  <a:schemeClr val="bg1"/>
                </a:solidFill>
              </a:rPr>
              <a:t>Being a witness is something that only mature, well-trained Christians can do like the early disciples.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368" y="665203"/>
            <a:ext cx="8485992" cy="89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19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.1_Chalkboar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98602" y="2307444"/>
            <a:ext cx="61467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aseline="30000" dirty="0">
                <a:solidFill>
                  <a:srgbClr val="FFFFFF"/>
                </a:solidFill>
              </a:rPr>
              <a:t>Being a part of the Body of Christ makes me qualified and responsible to be a witness.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490" y="597753"/>
            <a:ext cx="7716429" cy="89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60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.1_Chalkboar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7700" y="391889"/>
            <a:ext cx="7924800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 smtClean="0">
                <a:solidFill>
                  <a:schemeClr val="bg1"/>
                </a:solidFill>
              </a:rPr>
              <a:t>TEMPLATE</a:t>
            </a:r>
          </a:p>
          <a:p>
            <a:pPr algn="ctr"/>
            <a:endParaRPr lang="en-US" sz="45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•</a:t>
            </a:r>
          </a:p>
          <a:p>
            <a:pPr algn="ctr"/>
            <a:endParaRPr lang="en-US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427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50</Words>
  <Application>Microsoft Macintosh PowerPoint</Application>
  <PresentationFormat>On-screen Show (16:9)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Awana Employee</cp:lastModifiedBy>
  <cp:revision>3</cp:revision>
  <dcterms:created xsi:type="dcterms:W3CDTF">2018-04-23T17:56:52Z</dcterms:created>
  <dcterms:modified xsi:type="dcterms:W3CDTF">2018-04-23T18:14:14Z</dcterms:modified>
</cp:coreProperties>
</file>